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Oswald" panose="020B0604020202020204" charset="0"/>
      <p:regular r:id="rId23"/>
      <p:bold r:id="rId24"/>
    </p:embeddedFont>
    <p:embeddedFont>
      <p:font typeface="Playfair Displ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6f97216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6f97216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a4316a3e16896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a4316a3e16896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a4316a3e16896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8a4316a3e16896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a4316a3e16896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8a4316a3e16896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a4316a3e168965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a4316a3e168965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60e2788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60e2788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8a4316a3e168965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8a4316a3e168965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7216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7216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97216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97216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97216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97216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9721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9721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97216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97216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97216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97216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6f97216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6f97216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97216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97216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idx="4294967295"/>
          </p:nvPr>
        </p:nvSpPr>
        <p:spPr>
          <a:xfrm>
            <a:off x="5836250" y="1680900"/>
            <a:ext cx="3204000" cy="25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COVID 19 </a:t>
            </a:r>
            <a:endParaRPr sz="48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RESPONSE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294967295"/>
          </p:nvPr>
        </p:nvSpPr>
        <p:spPr>
          <a:xfrm>
            <a:off x="5836250" y="4224225"/>
            <a:ext cx="3204000" cy="4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Tipiziwin Tolman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l="25712" r="25717"/>
          <a:stretch/>
        </p:blipFill>
        <p:spPr>
          <a:xfrm>
            <a:off x="76200" y="70650"/>
            <a:ext cx="1822199" cy="50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l="25712" r="25717"/>
          <a:stretch/>
        </p:blipFill>
        <p:spPr>
          <a:xfrm>
            <a:off x="1939424" y="70650"/>
            <a:ext cx="1822202" cy="50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l="25712" r="25717"/>
          <a:stretch/>
        </p:blipFill>
        <p:spPr>
          <a:xfrm>
            <a:off x="3802650" y="70650"/>
            <a:ext cx="1822202" cy="5002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t="18577" b="18577"/>
          <a:stretch/>
        </p:blipFill>
        <p:spPr>
          <a:xfrm>
            <a:off x="76200" y="76200"/>
            <a:ext cx="5969694" cy="50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>
            <a:spLocks noGrp="1"/>
          </p:cNvSpPr>
          <p:nvPr>
            <p:ph type="body" idx="4294967295"/>
          </p:nvPr>
        </p:nvSpPr>
        <p:spPr>
          <a:xfrm>
            <a:off x="229675" y="2491675"/>
            <a:ext cx="2181600" cy="2463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Elderberry +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Boiling Water  =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Elderberry Tonic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Syrup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1"/>
                </a:solidFill>
              </a:rPr>
              <a:t>Elixir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4">
            <a:alphaModFix/>
          </a:blip>
          <a:srcRect t="8242" b="8242"/>
          <a:stretch/>
        </p:blipFill>
        <p:spPr>
          <a:xfrm>
            <a:off x="6096600" y="76200"/>
            <a:ext cx="2959499" cy="247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5">
            <a:alphaModFix/>
          </a:blip>
          <a:srcRect t="8242" b="8242"/>
          <a:stretch/>
        </p:blipFill>
        <p:spPr>
          <a:xfrm>
            <a:off x="6096599" y="2606700"/>
            <a:ext cx="2959495" cy="247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pound of dried elderberry plus six quarts of water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Bear Root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Candy Cough Drops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259500" y="4398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Bear Root Candy Cough Drops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2"/>
          </p:nvPr>
        </p:nvSpPr>
        <p:spPr>
          <a:xfrm>
            <a:off x="4616825" y="160525"/>
            <a:ext cx="4432500" cy="50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Making bear root candy cough drops. Not for sale, for COVID and COVID recovering families. 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But! Everyone can make some! 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Here is my recipe I use: I found it with the Google (lol)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2 cups of water (bear root or bitter root tea) Light boil.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3 cups of corn syrup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7.5 cups of sugar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Add all together bring to a boil enough to dissolve the sugar.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Bring to a roiling boil DO NOT stir, you can use a silicon spatula to make it go down on the sides. 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Let it boil like this until it reaches 310 degrees. (Takes awhile, be patient) DO NOT STIR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Take it off the stove, add two TBS of extract (I use peppermint) mix</a:t>
            </a:r>
            <a:endParaRPr sz="1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/>
              <a:t>Pour onto sheets (like peanut brittle then break up) or molds, dust with powdered sugar to keep from being too sticky.</a:t>
            </a:r>
            <a:endParaRPr sz="1100"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300" y="220925"/>
            <a:ext cx="2349599" cy="41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Cedar as gift</a:t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86573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531" y="1170125"/>
            <a:ext cx="382097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299125" y="16786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Mentholated Bear Root/Bitter Root Chest Rub</a:t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125" y="886175"/>
            <a:ext cx="4494874" cy="337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Mentholted Chest Rub Recipe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cps organic coconut oil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 cps organic olive oil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 cp beeswax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4-8 tbsps essential oils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8 tbsps menthol crystals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Melt oil and beeswax, remove from heat, add essential oils and menthol crystals, mix well, pour into containers. </a:t>
            </a:r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000" y="1234050"/>
            <a:ext cx="286573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4294967295"/>
          </p:nvPr>
        </p:nvSpPr>
        <p:spPr>
          <a:xfrm>
            <a:off x="6776400" y="70650"/>
            <a:ext cx="2422500" cy="2463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Cabbage + Salt =</a:t>
            </a:r>
            <a:endParaRPr sz="2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SAUERKRAUT </a:t>
            </a:r>
            <a:endParaRPr sz="2200">
              <a:solidFill>
                <a:schemeClr val="accent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t="7778" b="7769"/>
          <a:stretch/>
        </p:blipFill>
        <p:spPr>
          <a:xfrm>
            <a:off x="76200" y="70650"/>
            <a:ext cx="4442400" cy="50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l="5720" r="5729"/>
          <a:stretch/>
        </p:blipFill>
        <p:spPr>
          <a:xfrm>
            <a:off x="4594800" y="70650"/>
            <a:ext cx="2181596" cy="246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t="13028" b="13028"/>
          <a:stretch/>
        </p:blipFill>
        <p:spPr>
          <a:xfrm>
            <a:off x="4594800" y="2609250"/>
            <a:ext cx="4442398" cy="246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 Cabbage by grams &amp; Multiply by .o2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Cider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As Medicine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Respiratory Support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t="7820" b="7820"/>
          <a:stretch/>
        </p:blipFill>
        <p:spPr>
          <a:xfrm>
            <a:off x="4571100" y="0"/>
            <a:ext cx="45729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t="28905" b="28909"/>
          <a:stretch/>
        </p:blipFill>
        <p:spPr>
          <a:xfrm>
            <a:off x="-200" y="0"/>
            <a:ext cx="9144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body" idx="4294967295"/>
          </p:nvPr>
        </p:nvSpPr>
        <p:spPr>
          <a:xfrm>
            <a:off x="381000" y="4061050"/>
            <a:ext cx="5160000" cy="701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Fire Cider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t="18678" b="18684"/>
          <a:stretch/>
        </p:blipFill>
        <p:spPr>
          <a:xfrm>
            <a:off x="76200" y="76200"/>
            <a:ext cx="2959493" cy="247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t="18678" b="18684"/>
          <a:stretch/>
        </p:blipFill>
        <p:spPr>
          <a:xfrm>
            <a:off x="76200" y="2606675"/>
            <a:ext cx="2959502" cy="247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5">
            <a:alphaModFix/>
          </a:blip>
          <a:srcRect t="18678" b="18684"/>
          <a:stretch/>
        </p:blipFill>
        <p:spPr>
          <a:xfrm>
            <a:off x="3092250" y="76200"/>
            <a:ext cx="5969704" cy="4985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 idx="4294967295"/>
          </p:nvPr>
        </p:nvSpPr>
        <p:spPr>
          <a:xfrm>
            <a:off x="311700" y="4022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Cider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t="19441" b="19441"/>
          <a:stretch/>
        </p:blipFill>
        <p:spPr>
          <a:xfrm>
            <a:off x="83275" y="1365900"/>
            <a:ext cx="2959498" cy="24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t="19441" b="19441"/>
          <a:stretch/>
        </p:blipFill>
        <p:spPr>
          <a:xfrm>
            <a:off x="3098025" y="1365900"/>
            <a:ext cx="2959474" cy="241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5">
            <a:alphaModFix/>
          </a:blip>
          <a:srcRect t="19441" b="19441"/>
          <a:stretch/>
        </p:blipFill>
        <p:spPr>
          <a:xfrm>
            <a:off x="6112750" y="1365900"/>
            <a:ext cx="2959499" cy="24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9160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401" y="152400"/>
            <a:ext cx="3595203" cy="4793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l="5595" r="5595"/>
          <a:stretch/>
        </p:blipFill>
        <p:spPr>
          <a:xfrm>
            <a:off x="76196" y="76200"/>
            <a:ext cx="4442400" cy="50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 rotWithShape="1">
          <a:blip r:embed="rId4">
            <a:alphaModFix/>
          </a:blip>
          <a:srcRect l="5595" r="5595"/>
          <a:stretch/>
        </p:blipFill>
        <p:spPr>
          <a:xfrm>
            <a:off x="4613700" y="70650"/>
            <a:ext cx="4442402" cy="500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234375" y="4376050"/>
            <a:ext cx="6454500" cy="5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Elderberry Syrup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On-screen Show (16:9)</PresentationFormat>
  <Paragraphs>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Oswald</vt:lpstr>
      <vt:lpstr>Montserrat</vt:lpstr>
      <vt:lpstr>Arial</vt:lpstr>
      <vt:lpstr>Playfair Display</vt:lpstr>
      <vt:lpstr>Pop</vt:lpstr>
      <vt:lpstr>COVID 19  RESPONSE</vt:lpstr>
      <vt:lpstr>PowerPoint Presentation</vt:lpstr>
      <vt:lpstr>Weigh Cabbage by grams &amp; Multiply by .o2</vt:lpstr>
      <vt:lpstr>Fire Cider</vt:lpstr>
      <vt:lpstr>PowerPoint Presentation</vt:lpstr>
      <vt:lpstr>PowerPoint Presentation</vt:lpstr>
      <vt:lpstr>Fire Cider</vt:lpstr>
      <vt:lpstr>PowerPoint Presentation</vt:lpstr>
      <vt:lpstr>PowerPoint Presentation</vt:lpstr>
      <vt:lpstr>PowerPoint Presentation</vt:lpstr>
      <vt:lpstr>One pound of dried elderberry plus six quarts of water</vt:lpstr>
      <vt:lpstr>Bear Root</vt:lpstr>
      <vt:lpstr>PowerPoint Presentation</vt:lpstr>
      <vt:lpstr>Cedar as gift</vt:lpstr>
      <vt:lpstr>Mentholated Bear Root/Bitter Root Chest Rub</vt:lpstr>
      <vt:lpstr>Mentholted Chest Rub Recipe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 RESPONSE</dc:title>
  <dc:creator>Raquel Franklin</dc:creator>
  <cp:lastModifiedBy>Raquel Franklin</cp:lastModifiedBy>
  <cp:revision>1</cp:revision>
  <dcterms:modified xsi:type="dcterms:W3CDTF">2021-03-03T17:56:37Z</dcterms:modified>
</cp:coreProperties>
</file>